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 SemiBold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546" y="4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“Portfolio Website”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https://github.com/20csa05/Task1_Ppt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238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Public Sans</vt:lpstr>
      <vt:lpstr>EB Garamond SemiBold</vt:lpstr>
      <vt:lpstr>Times New Roman</vt:lpstr>
      <vt:lpstr>EB Garamond</vt:lpstr>
      <vt:lpstr>Noto Sans Symbols</vt:lpstr>
      <vt:lpstr>EB Garamond Medium</vt:lpstr>
      <vt:lpstr>Calibri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13</cp:revision>
  <dcterms:created xsi:type="dcterms:W3CDTF">2020-08-13T11:21:46Z</dcterms:created>
  <dcterms:modified xsi:type="dcterms:W3CDTF">2023-11-01T06:37:22Z</dcterms:modified>
</cp:coreProperties>
</file>